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30" y="2524401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people and things around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114" y="3513105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a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030" y="4473457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Exchange </a:t>
            </a:r>
            <a:r>
              <a:rPr lang="en-US" sz="2800" smtClean="0">
                <a:latin typeface="Kristen ITC" pitchFamily="66" charset="0"/>
              </a:rPr>
              <a:t>email addresses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030" y="5562600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and use accents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31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106</cp:revision>
  <dcterms:created xsi:type="dcterms:W3CDTF">2011-09-14T23:22:57Z</dcterms:created>
  <dcterms:modified xsi:type="dcterms:W3CDTF">2013-10-24T11:29:32Z</dcterms:modified>
</cp:coreProperties>
</file>